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18" autoAdjust="0"/>
    <p:restoredTop sz="94660"/>
  </p:normalViewPr>
  <p:slideViewPr>
    <p:cSldViewPr snapToGrid="0">
      <p:cViewPr varScale="1">
        <p:scale>
          <a:sx n="73" d="100"/>
          <a:sy n="73" d="100"/>
        </p:scale>
        <p:origin x="24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t Nybelius (HDa)" userId="a2cdd119-b1cd-49c1-90dc-33493bd8094b" providerId="ADAL" clId="{9D187F14-D155-441D-B98A-E99407D669ED}"/>
    <pc:docChg chg="custSel modSld">
      <pc:chgData name="Marit Nybelius (HDa)" userId="a2cdd119-b1cd-49c1-90dc-33493bd8094b" providerId="ADAL" clId="{9D187F14-D155-441D-B98A-E99407D669ED}" dt="2026-02-11T14:56:47.685" v="481" actId="20577"/>
      <pc:docMkLst>
        <pc:docMk/>
      </pc:docMkLst>
      <pc:sldChg chg="modSp mod">
        <pc:chgData name="Marit Nybelius (HDa)" userId="a2cdd119-b1cd-49c1-90dc-33493bd8094b" providerId="ADAL" clId="{9D187F14-D155-441D-B98A-E99407D669ED}" dt="2026-02-11T14:56:47.685" v="481" actId="20577"/>
        <pc:sldMkLst>
          <pc:docMk/>
          <pc:sldMk cId="3509920051" sldId="257"/>
        </pc:sldMkLst>
        <pc:spChg chg="mod">
          <ac:chgData name="Marit Nybelius (HDa)" userId="a2cdd119-b1cd-49c1-90dc-33493bd8094b" providerId="ADAL" clId="{9D187F14-D155-441D-B98A-E99407D669ED}" dt="2026-02-11T14:56:41.247" v="480" actId="20577"/>
          <ac:spMkLst>
            <pc:docMk/>
            <pc:sldMk cId="3509920051" sldId="257"/>
            <ac:spMk id="2" creationId="{CDAD2F7E-EC2C-2F02-81D4-BC47AAE8FA79}"/>
          </ac:spMkLst>
        </pc:spChg>
        <pc:spChg chg="mod">
          <ac:chgData name="Marit Nybelius (HDa)" userId="a2cdd119-b1cd-49c1-90dc-33493bd8094b" providerId="ADAL" clId="{9D187F14-D155-441D-B98A-E99407D669ED}" dt="2026-02-11T14:56:47.685" v="481" actId="20577"/>
          <ac:spMkLst>
            <pc:docMk/>
            <pc:sldMk cId="3509920051" sldId="257"/>
            <ac:spMk id="3" creationId="{431689BB-A3CB-48BD-96E5-DA10430C15F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435052-6D44-00C8-2B4B-C1C09B66C9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8977422-6A33-CFB4-7ACD-6A27880DB1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91FA16B-8DB2-992F-ADF3-EEE7756EA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0C5FC-36DC-49C3-B0D0-D3F5F0D842F8}" type="datetimeFigureOut">
              <a:rPr lang="sv-SE" smtClean="0"/>
              <a:t>2026-02-11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2C4EA94-E9CF-32AF-066C-71E752F97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549A02E-82B1-E3E5-3A8B-2038D656C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3439E-4403-48F6-9972-899BD3ACA09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0826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ED895F-EEE1-1ED8-5892-3CA3704BF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687C7C1-CEA5-3B4C-3C2A-336C99A91A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D81202-3295-D18C-C3E5-04C84CA76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0C5FC-36DC-49C3-B0D0-D3F5F0D842F8}" type="datetimeFigureOut">
              <a:rPr lang="sv-SE" smtClean="0"/>
              <a:t>2026-02-11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85BCD5E-5921-33B2-073D-C127A1270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68B6CA6-A56C-5198-0D49-42393BB1A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3439E-4403-48F6-9972-899BD3ACA09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3684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C0EA2B15-7132-E142-5663-F3873782A4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EDC9090-A9DE-B171-C1D1-A19C175633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C4E9589-E91A-809D-0C49-4B9F1D3941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0C5FC-36DC-49C3-B0D0-D3F5F0D842F8}" type="datetimeFigureOut">
              <a:rPr lang="sv-SE" smtClean="0"/>
              <a:t>2026-02-11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A82035A-1624-8103-190F-B82E7D677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C0C34E3-E351-C9D6-7AD5-C02CDA8B7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3439E-4403-48F6-9972-899BD3ACA09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10965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211CFC4-6C27-9089-5288-01547F3A5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6870DE1-94FD-80AD-513F-A94F98F3B9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83661A4-746A-6C3A-5524-A38874375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0C5FC-36DC-49C3-B0D0-D3F5F0D842F8}" type="datetimeFigureOut">
              <a:rPr lang="sv-SE" smtClean="0"/>
              <a:t>2026-02-11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A3DB97B-AFF3-D830-3517-3BA13CC35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15B4C08-AAF6-CCF5-F407-5B6FC5AD1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3439E-4403-48F6-9972-899BD3ACA09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8072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D4DB588-6826-7199-C95E-A92193009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0932C6B-8187-685C-EF75-203C9E847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B4C14FC-7AF8-9BD4-B72D-FB7AADCFC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0C5FC-36DC-49C3-B0D0-D3F5F0D842F8}" type="datetimeFigureOut">
              <a:rPr lang="sv-SE" smtClean="0"/>
              <a:t>2026-02-11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B59F4FD-678A-A826-3601-721CD1A95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3FC679C-7BF7-6D32-BDA3-F541623E5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3439E-4403-48F6-9972-899BD3ACA09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2345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37357AE-2D3C-C8DB-FF70-9BCAD7EE7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48130A4-8DB6-87A4-466E-3CD7865ED1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3905CBE-2F15-6013-3CF6-D4E5824E4C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4E8F1FB-D4F3-7DA9-54A3-0E16579B0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0C5FC-36DC-49C3-B0D0-D3F5F0D842F8}" type="datetimeFigureOut">
              <a:rPr lang="sv-SE" smtClean="0"/>
              <a:t>2026-02-11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DF39587-BF42-9B6C-B9FE-82DD53817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101BC81-04D7-D34A-9222-E123316AC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3439E-4403-48F6-9972-899BD3ACA09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49054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E547AF-07A6-2A00-5BE9-F7B645A55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6597A4A-0DC5-5DD1-0495-903B7AFADA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780BF1D-396B-ECA2-8837-DD4824219F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4C75979-53AC-5579-3438-80C23A513B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9D5EF5F7-2B1D-8B98-CB1E-2395F0982C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496DA6E6-46BE-8314-E4F6-7173FE927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0C5FC-36DC-49C3-B0D0-D3F5F0D842F8}" type="datetimeFigureOut">
              <a:rPr lang="sv-SE" smtClean="0"/>
              <a:t>2026-02-11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51B7DDE8-D2A8-F61E-437D-181DA3099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6CA18E14-582A-877A-3681-B1DF642B2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3439E-4403-48F6-9972-899BD3ACA09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6160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1A60D0-7008-8E7D-8F31-05612322C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4F0FCF3-EFCE-12F1-9C31-2E32A04DD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0C5FC-36DC-49C3-B0D0-D3F5F0D842F8}" type="datetimeFigureOut">
              <a:rPr lang="sv-SE" smtClean="0"/>
              <a:t>2026-02-11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CB4A93D-6686-8DA3-0507-04F81634C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88192FC-05D0-DC76-B8ED-92F62C39A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3439E-4403-48F6-9972-899BD3ACA09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11326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61EC0F1-81C8-3EF5-0AE2-FB61826E1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0C5FC-36DC-49C3-B0D0-D3F5F0D842F8}" type="datetimeFigureOut">
              <a:rPr lang="sv-SE" smtClean="0"/>
              <a:t>2026-02-11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3CD9BF8C-330B-033C-C029-BED64DF5B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B1CD37F-7A35-1305-3015-056FF22EB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3439E-4403-48F6-9972-899BD3ACA09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68612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BF08F9B-2851-6C94-C871-A494D4814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8CDEC00-62BF-E3D6-042C-AE0D0BF2ED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77FC17F-F141-9210-9C1D-014523E0AB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80676B1-46A2-F8EF-A571-A52D6EF89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0C5FC-36DC-49C3-B0D0-D3F5F0D842F8}" type="datetimeFigureOut">
              <a:rPr lang="sv-SE" smtClean="0"/>
              <a:t>2026-02-11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AEE5481-3EA5-22FF-8440-6A5AE4A77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445B416-646F-9698-E8CA-94CD5985E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3439E-4403-48F6-9972-899BD3ACA09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8639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BB47F28-5F59-AE34-EEF9-4271088C4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A3C16FDE-1200-C139-A6CE-1BBF4C06A5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8B4BC77-612B-051A-5641-CBF7F71AC9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E0EA5CE-0BEA-9838-84AC-F88374DD3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0C5FC-36DC-49C3-B0D0-D3F5F0D842F8}" type="datetimeFigureOut">
              <a:rPr lang="sv-SE" smtClean="0"/>
              <a:t>2026-02-11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52FA8A0-B09B-4278-F0FD-31286C012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535DAD1-B080-F2A4-0B8E-B39E1687A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3439E-4403-48F6-9972-899BD3ACA09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8810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53E97D10-793A-354B-021A-D90319303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86635BD-6BF2-596A-B9D1-F39E05E7A4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223C491-9B39-826A-8447-7089E288EA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AF0C5FC-36DC-49C3-B0D0-D3F5F0D842F8}" type="datetimeFigureOut">
              <a:rPr lang="sv-SE" smtClean="0"/>
              <a:t>2026-02-11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F2C413F-F12E-B803-B3B6-E6E31275AA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E220D1D-62B4-4F71-05B2-A1CECC5710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1B3439E-4403-48F6-9972-899BD3ACA09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8831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mailto:isakgrimholm@gmail.co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sportutrustning, utomhus, sport, byggnad">
            <a:extLst>
              <a:ext uri="{FF2B5EF4-FFF2-40B4-BE49-F238E27FC236}">
                <a16:creationId xmlns:a16="http://schemas.microsoft.com/office/drawing/2014/main" id="{62FEA511-4E60-AB30-D56D-5B10F289A3F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47" b="15795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38EF64F8-DBB1-C4C9-65AC-E098CE5031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5200" y="965200"/>
            <a:ext cx="10261600" cy="3564869"/>
          </a:xfrm>
        </p:spPr>
        <p:txBody>
          <a:bodyPr>
            <a:normAutofit/>
          </a:bodyPr>
          <a:lstStyle/>
          <a:p>
            <a:pPr algn="l"/>
            <a:r>
              <a:rPr lang="sv-SE" sz="9800">
                <a:ln w="22225">
                  <a:solidFill>
                    <a:schemeClr val="tx1"/>
                  </a:solidFill>
                  <a:miter lim="800000"/>
                </a:ln>
                <a:noFill/>
              </a:rPr>
              <a:t>Träningstävlingshelg tillsammans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B121DA1-FFBA-5CB9-C924-852A388D2F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5200" y="4572002"/>
            <a:ext cx="10261600" cy="1202995"/>
          </a:xfrm>
        </p:spPr>
        <p:txBody>
          <a:bodyPr>
            <a:normAutofit/>
          </a:bodyPr>
          <a:lstStyle/>
          <a:p>
            <a:pPr algn="l"/>
            <a:endParaRPr lang="sv-SE" sz="3200"/>
          </a:p>
        </p:txBody>
      </p:sp>
    </p:spTree>
    <p:extLst>
      <p:ext uri="{BB962C8B-B14F-4D97-AF65-F5344CB8AC3E}">
        <p14:creationId xmlns:p14="http://schemas.microsoft.com/office/powerpoint/2010/main" val="15427041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DAD2F7E-EC2C-2F02-81D4-BC47AAE8F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sv-SE" dirty="0"/>
              <a:t>Träningstävlingshelg tillsammans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31689BB-A3CB-48BD-96E5-DA10430C15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v-SE" sz="1700" dirty="0"/>
              <a:t>Alla klubbar kommer med sina hoppare och tränare och tränar samtidigt. Det får gärna vara samarbete över klubbgränserna.</a:t>
            </a:r>
          </a:p>
          <a:p>
            <a:pPr marL="0" indent="0">
              <a:buNone/>
            </a:pPr>
            <a:r>
              <a:rPr lang="sv-SE" sz="1700" dirty="0"/>
              <a:t>Fredag: Träning tillsammans klockan 17.00- 20.00</a:t>
            </a:r>
          </a:p>
          <a:p>
            <a:pPr marL="0" indent="0">
              <a:buNone/>
            </a:pPr>
            <a:endParaRPr lang="sv-SE" sz="1700" dirty="0"/>
          </a:p>
          <a:p>
            <a:pPr marL="0" indent="0">
              <a:buNone/>
            </a:pPr>
            <a:r>
              <a:rPr lang="sv-SE" sz="1700" dirty="0" err="1"/>
              <a:t>Lördagförmiddag</a:t>
            </a:r>
            <a:r>
              <a:rPr lang="sv-SE" sz="1700" dirty="0"/>
              <a:t>: Träning 10.00-12.00</a:t>
            </a:r>
          </a:p>
          <a:p>
            <a:pPr marL="0" indent="0">
              <a:buNone/>
            </a:pPr>
            <a:endParaRPr lang="sv-SE" sz="1700" dirty="0"/>
          </a:p>
          <a:p>
            <a:pPr marL="0" indent="0">
              <a:buNone/>
            </a:pPr>
            <a:r>
              <a:rPr lang="sv-SE" sz="1700" dirty="0"/>
              <a:t>Pizzalunch för de som ska tävla på söndagen och tränare, förbundet bjuder. Anmälan till </a:t>
            </a:r>
            <a:r>
              <a:rPr lang="sv-SE" sz="1700" dirty="0">
                <a:hlinkClick r:id="rId2"/>
              </a:rPr>
              <a:t>isakgrimholm@gmail.com</a:t>
            </a:r>
            <a:r>
              <a:rPr lang="sv-SE" sz="1700" dirty="0"/>
              <a:t>  senast </a:t>
            </a:r>
            <a:r>
              <a:rPr lang="sv-SE" sz="1700"/>
              <a:t>den 19/2</a:t>
            </a:r>
            <a:r>
              <a:rPr lang="sv-SE" sz="1700" dirty="0"/>
              <a:t>.</a:t>
            </a:r>
          </a:p>
          <a:p>
            <a:pPr marL="0" indent="0">
              <a:buNone/>
            </a:pPr>
            <a:endParaRPr lang="sv-SE" sz="1700" dirty="0"/>
          </a:p>
          <a:p>
            <a:pPr marL="0" indent="0">
              <a:buNone/>
            </a:pPr>
            <a:r>
              <a:rPr lang="sv-SE" sz="1700" dirty="0" err="1"/>
              <a:t>Lördageftermiddag</a:t>
            </a:r>
            <a:r>
              <a:rPr lang="sv-SE" sz="1700" dirty="0"/>
              <a:t>: Träning 14.00-16.00</a:t>
            </a:r>
          </a:p>
          <a:p>
            <a:pPr marL="0" indent="0">
              <a:buNone/>
            </a:pPr>
            <a:endParaRPr lang="sv-SE" sz="1700" dirty="0"/>
          </a:p>
          <a:p>
            <a:pPr marL="0" indent="0">
              <a:buNone/>
            </a:pPr>
            <a:r>
              <a:rPr lang="sv-SE" sz="1700" dirty="0"/>
              <a:t>Söndag: Tävling</a:t>
            </a:r>
          </a:p>
          <a:p>
            <a:endParaRPr lang="sv-SE" sz="1700" dirty="0"/>
          </a:p>
        </p:txBody>
      </p:sp>
      <p:pic>
        <p:nvPicPr>
          <p:cNvPr id="5" name="Bildobjekt 4" descr="En bild som visar utomhus, himmel, vinter, byggnad&#10;&#10;AI-genererat innehåll kan vara felaktigt.">
            <a:extLst>
              <a:ext uri="{FF2B5EF4-FFF2-40B4-BE49-F238E27FC236}">
                <a16:creationId xmlns:a16="http://schemas.microsoft.com/office/drawing/2014/main" id="{5307755F-897E-9F83-B441-133C7D48EE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" b="12341"/>
          <a:stretch>
            <a:fillRect/>
          </a:stretch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099200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67</Words>
  <Application>Microsoft Office PowerPoint</Application>
  <PresentationFormat>Bredbild</PresentationFormat>
  <Paragraphs>12</Paragraphs>
  <Slides>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Office-tema</vt:lpstr>
      <vt:lpstr>Träningstävlingshelg tillsammans</vt:lpstr>
      <vt:lpstr>Träningstävlingshelg tillsammans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Marit Nybelius (HDa)</dc:creator>
  <cp:lastModifiedBy>Marit Nybelius (HDa)</cp:lastModifiedBy>
  <cp:revision>1</cp:revision>
  <dcterms:created xsi:type="dcterms:W3CDTF">2026-02-02T09:28:04Z</dcterms:created>
  <dcterms:modified xsi:type="dcterms:W3CDTF">2026-02-11T14:56:50Z</dcterms:modified>
</cp:coreProperties>
</file>