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t Nybelius (HDa)" userId="a2cdd119-b1cd-49c1-90dc-33493bd8094b" providerId="ADAL" clId="{9D187F14-D155-441D-B98A-E99407D669ED}"/>
    <pc:docChg chg="modSld">
      <pc:chgData name="Marit Nybelius (HDa)" userId="a2cdd119-b1cd-49c1-90dc-33493bd8094b" providerId="ADAL" clId="{9D187F14-D155-441D-B98A-E99407D669ED}" dt="2026-06-12T10:07:38.058" v="3" actId="20577"/>
      <pc:docMkLst>
        <pc:docMk/>
      </pc:docMkLst>
      <pc:sldChg chg="modSp mod">
        <pc:chgData name="Marit Nybelius (HDa)" userId="a2cdd119-b1cd-49c1-90dc-33493bd8094b" providerId="ADAL" clId="{9D187F14-D155-441D-B98A-E99407D669ED}" dt="2026-06-12T10:07:38.058" v="3" actId="20577"/>
        <pc:sldMkLst>
          <pc:docMk/>
          <pc:sldMk cId="327529373" sldId="258"/>
        </pc:sldMkLst>
        <pc:spChg chg="mod">
          <ac:chgData name="Marit Nybelius (HDa)" userId="a2cdd119-b1cd-49c1-90dc-33493bd8094b" providerId="ADAL" clId="{9D187F14-D155-441D-B98A-E99407D669ED}" dt="2026-06-12T10:07:38.058" v="3" actId="20577"/>
          <ac:spMkLst>
            <pc:docMk/>
            <pc:sldMk cId="327529373" sldId="258"/>
            <ac:spMk id="3" creationId="{3EE4B6E9-D15E-666A-B8D7-2618D8A8C30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1B9D20-285A-3A1A-84C1-F275A219B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66F740B-B42B-98A8-22C5-6643DA4A4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E676C0-0028-3CCA-6AC1-767362444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FA76-8FDA-4D12-9DB2-77C2A194451E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6F60668-DCA9-81D7-8A01-E6F732048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7722308-D76B-E944-089C-9DCE5AE8F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9AB60-365C-492F-914A-07E07F2D1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552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B47676-A5CD-4815-CF73-79AEA53F1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2D72DE5-C636-74FF-83C3-9C42A3E20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416D7DA-82D4-3B89-6C04-EB406671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FA76-8FDA-4D12-9DB2-77C2A194451E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8BFE1A-7E1F-FF5B-A72E-E5A3E346D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F99E6B-ED63-E740-F3F6-2611FE448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9AB60-365C-492F-914A-07E07F2D1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0334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133BE97-964C-61BF-4580-A9CAABB9B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EB3F684-ECFA-D58A-97F7-EEAAB88D42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9EC2CFB-6AF3-6ACF-1BBE-F7A65D93E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FA76-8FDA-4D12-9DB2-77C2A194451E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5A0F34-85D9-1169-4A9D-F751895CF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E9D6A94-8DD5-54A7-DB53-492B04425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9AB60-365C-492F-914A-07E07F2D1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4029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BA741E-7FD4-9AA6-CE63-EC9EA3EB0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477920-DEFC-9B4A-16A0-E8F4CE4E3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2FAFBC-93D6-DFB6-992B-9AC388C90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FA76-8FDA-4D12-9DB2-77C2A194451E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0A9BA27-5A96-C98C-718C-560DD5A45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7962417-4FBD-7C88-78CE-E3F160688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9AB60-365C-492F-914A-07E07F2D1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06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9D6B06-6A08-DDFE-65E2-CD0FBBBCA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BA2C83-492E-49F6-F070-C72E3C8A7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D453651-D10E-4F57-4354-88D91320D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FA76-8FDA-4D12-9DB2-77C2A194451E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21FDCBD-A65A-7F5D-C08B-2800C8D82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30D1AB-B681-CFD2-BF01-41676DED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9AB60-365C-492F-914A-07E07F2D1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970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827443-5876-9D8E-2500-EAD46C325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CA298E-6CB8-EA28-638A-5A4FE4EDDB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1353655-AA2E-87D1-A3BB-BEFFC32146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71BC192-CDAE-5B4C-156A-6975C402F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FA76-8FDA-4D12-9DB2-77C2A194451E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EDD9DF1-6A35-01D8-C7D2-892B9F41F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8AB34F8-2D4B-A9A5-CC0F-A270CE18A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9AB60-365C-492F-914A-07E07F2D1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7150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707523-AB47-3DCF-3DF0-5CCE08CD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C39AB6E-94C3-F631-F948-F692393BB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C0A1E14-97B8-ABBC-43CE-FE6F0F831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9BD6439-A811-D45D-9380-09BDC9654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F058257-DD7E-3E8B-B929-AC47822322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4A7482A-3B5F-1FE6-0913-561914AA2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FA76-8FDA-4D12-9DB2-77C2A194451E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B369C08-8E62-47F5-1D40-A1C940EFD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532B42E-CF4D-6CF7-B1C6-35FA82804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9AB60-365C-492F-914A-07E07F2D1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6731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56361-DDBE-02EF-5E8D-6B33401E7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D939096-AC2A-4C6E-3FB9-3992C1857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FA76-8FDA-4D12-9DB2-77C2A194451E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F08AF6-5228-371F-648B-4A3C08A9A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F714577-A069-A43C-FC57-79B489225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9AB60-365C-492F-914A-07E07F2D1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3385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B414431-3F31-9267-CC9C-E6E77A244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FA76-8FDA-4D12-9DB2-77C2A194451E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70B46B3-8B5C-4B25-0B30-9E9BB6DE1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74937F1-253C-CBA9-0E6B-CCF42BBCE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9AB60-365C-492F-914A-07E07F2D1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918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4F953D-4584-9BCF-2957-3BB8BE772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23B08B-109E-FFA2-8F28-71C60BA37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D425A62-3E7F-EC1E-1A2F-F54F95CF0B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9C0F228-1AF5-724C-0DD4-7A0DEB528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FA76-8FDA-4D12-9DB2-77C2A194451E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F26F9A5-D8AB-B3A7-2F8B-B74DD3BCE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BD816BD-83E6-04DF-1A3F-0BF042144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9AB60-365C-492F-914A-07E07F2D1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2473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19FD04-CD5D-524B-2BDE-AFD17A55E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8C5A5F8-08AE-61B4-E1FD-2CF507BD8B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0D3A0F2-ABC5-8DAD-365F-F1D0F41271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544E99E-1CD4-B285-2CCA-3CCAB99DA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FA76-8FDA-4D12-9DB2-77C2A194451E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4B2A543-89E7-4070-B526-458BEBE86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EB47E7A-6D74-0B5B-5175-583564FD0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9AB60-365C-492F-914A-07E07F2D1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8515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8CBC0CE-F42C-E281-88D3-3476B6F1B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CE58F69-361C-54AD-C17E-E7DCC936B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C3E883-180D-F483-EF56-AA87F82776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01FA76-8FDA-4D12-9DB2-77C2A194451E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34D36B-AC6F-7085-1129-0B06AD2031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18C928-B0AF-47BA-99A7-56A2889901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29AB60-365C-492F-914A-07E07F2D1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0083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iforbundet.no/hopp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32849D6-5783-2C9A-3E59-BC8B784CA9D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6" b="30124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F4DDDB4-3381-E4A9-CBEB-A6612E59ED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Tävlingskalender sommar 2026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0C2AA47-B8BB-9B9A-781A-5E63418A6B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sv-SE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893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5156C49-E4B6-090A-632C-2B98AE19F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sv-SE" sz="4000" dirty="0"/>
              <a:t>Sommarsäsong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C923FAF-D13E-E457-9391-46D5CD144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sv-SE" sz="2000" dirty="0"/>
              <a:t>V.31 Läger i Örnsköldsvik med Hedmark, se tidigare utskick.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29-30/8 Göteborg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/>
              <a:t>12-13/9 </a:t>
            </a:r>
            <a:r>
              <a:rPr lang="sv-SE" sz="2000" dirty="0"/>
              <a:t>Sollentuna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17-18/10 SM, JSM, USM, Ungdomstävling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Bildobjekt 4" descr="En bild som visar himmel, klädsel, utomhus, fotbeklädnader&#10;&#10;AI-genererat innehåll kan vara felaktigt.">
            <a:extLst>
              <a:ext uri="{FF2B5EF4-FFF2-40B4-BE49-F238E27FC236}">
                <a16:creationId xmlns:a16="http://schemas.microsoft.com/office/drawing/2014/main" id="{FED42CC9-27E7-7375-83B2-276814E4F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333" y="909081"/>
            <a:ext cx="3803798" cy="50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85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ngen fotobeskrivning tillgänglig.">
            <a:extLst>
              <a:ext uri="{FF2B5EF4-FFF2-40B4-BE49-F238E27FC236}">
                <a16:creationId xmlns:a16="http://schemas.microsoft.com/office/drawing/2014/main" id="{F63F5E66-5718-629D-3565-764BAB5FB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14" r="1" b="12048"/>
          <a:stretch>
            <a:fillRect/>
          </a:stretch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032E890-0C31-6E70-887E-3EB5E6640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 dirty="0"/>
              <a:t>Tävla i Norge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E4B6E9-D15E-666A-B8D7-2618D8A8C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/>
              <a:t>Vi hoppas att alla klubbar kan komma på de </a:t>
            </a:r>
            <a:r>
              <a:rPr lang="sv-SE" sz="2000"/>
              <a:t>svenska tävlingarna</a:t>
            </a:r>
            <a:r>
              <a:rPr lang="sv-SE" sz="2000" dirty="0"/>
              <a:t>, men om ni vill tävla mer gå inpå den här sidan i Norge: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>
                <a:hlinkClick r:id="rId3"/>
              </a:rPr>
              <a:t>https://www.skiforbundet.no/hopp/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27529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Bredbild</PresentationFormat>
  <Paragraphs>14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Office-tema</vt:lpstr>
      <vt:lpstr>Tävlingskalender sommar 2026</vt:lpstr>
      <vt:lpstr>Sommarsäsong</vt:lpstr>
      <vt:lpstr>Tävla i Norge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Marit Nybelius (HDa)</dc:creator>
  <cp:lastModifiedBy>Johanna Lindén Nybelius</cp:lastModifiedBy>
  <cp:revision>6</cp:revision>
  <dcterms:created xsi:type="dcterms:W3CDTF">2025-11-11T09:15:31Z</dcterms:created>
  <dcterms:modified xsi:type="dcterms:W3CDTF">2026-06-12T12:22:36Z</dcterms:modified>
</cp:coreProperties>
</file>